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2290412" y="14302403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5—figure supplement 2—source data 1. PowerPoint file containing original western blots for Figure 4—figure supplement 7d,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7F8EB55-C6FF-465E-9562-85ED94A66881}"/>
              </a:ext>
            </a:extLst>
          </p:cNvPr>
          <p:cNvGrpSpPr/>
          <p:nvPr/>
        </p:nvGrpSpPr>
        <p:grpSpPr>
          <a:xfrm>
            <a:off x="5364170" y="5801661"/>
            <a:ext cx="2070008" cy="3751434"/>
            <a:chOff x="15018754" y="2734225"/>
            <a:chExt cx="3016835" cy="5467351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226DDC5-7DB2-4E6A-A0A5-F2823ECDEB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3456"/>
            <a:stretch/>
          </p:blipFill>
          <p:spPr>
            <a:xfrm>
              <a:off x="15799010" y="2860944"/>
              <a:ext cx="2214331" cy="5340632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DB8D028-0C5C-487C-AE28-AC024CF30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18754" y="2734225"/>
              <a:ext cx="729456" cy="5467350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9E19622-A232-4727-B4F9-217A84FB18A4}"/>
                </a:ext>
              </a:extLst>
            </p:cNvPr>
            <p:cNvSpPr/>
            <p:nvPr/>
          </p:nvSpPr>
          <p:spPr>
            <a:xfrm>
              <a:off x="15735345" y="3456154"/>
              <a:ext cx="2300244" cy="1827046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FD814CC-E41A-42D1-980D-08249AFA71F3}"/>
              </a:ext>
            </a:extLst>
          </p:cNvPr>
          <p:cNvGrpSpPr/>
          <p:nvPr/>
        </p:nvGrpSpPr>
        <p:grpSpPr>
          <a:xfrm>
            <a:off x="2560652" y="5513264"/>
            <a:ext cx="2069190" cy="3743557"/>
            <a:chOff x="11108135" y="2477293"/>
            <a:chExt cx="3015643" cy="5455869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0445336-1742-4986-B25A-2E10058A7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08135" y="2774706"/>
              <a:ext cx="715399" cy="515845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EB4C4955-E9D9-4BCC-AA8E-67766D454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23534" y="2477293"/>
              <a:ext cx="2214332" cy="5297671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80305E2-6590-44CF-AC05-0F349552928C}"/>
                </a:ext>
              </a:extLst>
            </p:cNvPr>
            <p:cNvSpPr/>
            <p:nvPr/>
          </p:nvSpPr>
          <p:spPr>
            <a:xfrm>
              <a:off x="11823534" y="3884808"/>
              <a:ext cx="2300244" cy="1827046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DF3C4C4-9810-42F4-9600-CED6D5E70846}"/>
              </a:ext>
            </a:extLst>
          </p:cNvPr>
          <p:cNvGrpSpPr/>
          <p:nvPr/>
        </p:nvGrpSpPr>
        <p:grpSpPr>
          <a:xfrm>
            <a:off x="15498043" y="5637484"/>
            <a:ext cx="2353330" cy="4039001"/>
            <a:chOff x="2783762" y="2882929"/>
            <a:chExt cx="3429750" cy="588645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972D2550-7CDE-4428-872A-AE010279C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83781" y="3111529"/>
              <a:ext cx="2929731" cy="565785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69A0C3D-F755-4D6E-BA0B-D2D9A586D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2783762" y="2882929"/>
              <a:ext cx="519069" cy="5657850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258E2AA-0F14-4D19-8F8D-7F12910F281E}"/>
                </a:ext>
              </a:extLst>
            </p:cNvPr>
            <p:cNvSpPr/>
            <p:nvPr/>
          </p:nvSpPr>
          <p:spPr>
            <a:xfrm>
              <a:off x="3353631" y="5376282"/>
              <a:ext cx="2754478" cy="1827046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062B234-8735-4A80-8B96-B80308B736E9}"/>
              </a:ext>
            </a:extLst>
          </p:cNvPr>
          <p:cNvGrpSpPr/>
          <p:nvPr/>
        </p:nvGrpSpPr>
        <p:grpSpPr>
          <a:xfrm>
            <a:off x="12031148" y="5695302"/>
            <a:ext cx="2480124" cy="3664485"/>
            <a:chOff x="8177809" y="3661504"/>
            <a:chExt cx="2035350" cy="4657725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C3AFB6E-16A0-4F9D-895A-E5109627C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577077" y="3692554"/>
              <a:ext cx="1514475" cy="449580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0895B77-F42F-4B27-AD0C-3F586C86735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177809" y="3661504"/>
              <a:ext cx="466725" cy="4657725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E705186-6DC2-4E83-9DF7-97005E48ED02}"/>
                </a:ext>
              </a:extLst>
            </p:cNvPr>
            <p:cNvSpPr/>
            <p:nvPr/>
          </p:nvSpPr>
          <p:spPr>
            <a:xfrm>
              <a:off x="8667625" y="5531260"/>
              <a:ext cx="1545534" cy="1827046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A99D5FAA-45F2-4909-BFBD-9C5454DF4E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52400" y="3860137"/>
            <a:ext cx="4974880" cy="160264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8ED4BA0-E187-4A9F-8D39-36C106BDDB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93510" y="3978118"/>
            <a:ext cx="2070085" cy="161934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B7AD59D-68F8-465E-85F8-C324EA91100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73397" y="3968815"/>
            <a:ext cx="4974880" cy="160264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1E4D2ABD-D70C-4CC2-8739-CDD9C1FAC4D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338184" y="4091387"/>
            <a:ext cx="2070085" cy="1619341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CA09251E-AC3C-4EC8-834E-2731912D492F}"/>
              </a:ext>
            </a:extLst>
          </p:cNvPr>
          <p:cNvSpPr txBox="1"/>
          <p:nvPr/>
        </p:nvSpPr>
        <p:spPr>
          <a:xfrm>
            <a:off x="12107290" y="9506763"/>
            <a:ext cx="1974519" cy="570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flag,</a:t>
            </a:r>
            <a:r>
              <a:rPr lang="zh-CN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5B4F289-9100-43F5-8140-D02F65997DA0}"/>
              </a:ext>
            </a:extLst>
          </p:cNvPr>
          <p:cNvSpPr txBox="1"/>
          <p:nvPr/>
        </p:nvSpPr>
        <p:spPr>
          <a:xfrm>
            <a:off x="15620796" y="9558269"/>
            <a:ext cx="2480504" cy="570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flag,</a:t>
            </a:r>
            <a:r>
              <a:rPr lang="zh-CN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19ED9F7-9C37-4C92-95A3-2B4AFE91FC42}"/>
              </a:ext>
            </a:extLst>
          </p:cNvPr>
          <p:cNvSpPr txBox="1"/>
          <p:nvPr/>
        </p:nvSpPr>
        <p:spPr>
          <a:xfrm>
            <a:off x="2437353" y="9665225"/>
            <a:ext cx="1974519" cy="570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myc,</a:t>
            </a:r>
            <a:r>
              <a:rPr lang="zh-CN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9B67BFF-5DAD-4C10-9AC2-56B34BAE2A54}"/>
              </a:ext>
            </a:extLst>
          </p:cNvPr>
          <p:cNvSpPr txBox="1"/>
          <p:nvPr/>
        </p:nvSpPr>
        <p:spPr>
          <a:xfrm>
            <a:off x="5205935" y="9607637"/>
            <a:ext cx="2480504" cy="570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myc,</a:t>
            </a:r>
            <a:r>
              <a:rPr lang="zh-CN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48</Words>
  <Application>Microsoft Office PowerPoint</Application>
  <PresentationFormat>自定义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4</cp:revision>
  <dcterms:created xsi:type="dcterms:W3CDTF">2026-03-26T06:05:32Z</dcterms:created>
  <dcterms:modified xsi:type="dcterms:W3CDTF">2026-03-26T07:34:19Z</dcterms:modified>
</cp:coreProperties>
</file>